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319" r:id="rId3"/>
    <p:sldId id="320" r:id="rId4"/>
    <p:sldId id="321" r:id="rId5"/>
    <p:sldId id="322" r:id="rId6"/>
    <p:sldId id="278" r:id="rId7"/>
    <p:sldId id="295" r:id="rId8"/>
    <p:sldId id="316" r:id="rId9"/>
    <p:sldId id="317" r:id="rId10"/>
    <p:sldId id="306" r:id="rId11"/>
    <p:sldId id="307" r:id="rId12"/>
    <p:sldId id="308" r:id="rId13"/>
    <p:sldId id="318" r:id="rId14"/>
    <p:sldId id="309" r:id="rId15"/>
    <p:sldId id="310" r:id="rId16"/>
    <p:sldId id="312" r:id="rId17"/>
    <p:sldId id="323" r:id="rId18"/>
    <p:sldId id="314" r:id="rId19"/>
    <p:sldId id="315" r:id="rId2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61406" autoAdjust="0"/>
  </p:normalViewPr>
  <p:slideViewPr>
    <p:cSldViewPr snapToGrid="0">
      <p:cViewPr varScale="1">
        <p:scale>
          <a:sx n="71" d="100"/>
          <a:sy n="71" d="100"/>
        </p:scale>
        <p:origin x="2454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20.wmf"/><Relationship Id="rId9" Type="http://schemas.openxmlformats.org/officeDocument/2006/relationships/image" Target="../media/image16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デジタル</a:t>
            </a:r>
            <a:r>
              <a:rPr lang="ja-JP" altLang="en-US" sz="3200" dirty="0"/>
              <a:t>メディア</a:t>
            </a:r>
            <a:r>
              <a:rPr lang="ja-JP" altLang="en-US" sz="3200" dirty="0" smtClean="0"/>
              <a:t>処理２、</a:t>
            </a:r>
            <a:r>
              <a:rPr lang="en-US" altLang="ja-JP" sz="3200" dirty="0" smtClean="0"/>
              <a:t>2017</a:t>
            </a:r>
            <a:r>
              <a:rPr lang="ja-JP" altLang="en-US" sz="3200" dirty="0" smtClean="0"/>
              <a:t>（前期）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815260"/>
            <a:ext cx="10369554" cy="60427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65000"/>
                  </a:schemeClr>
                </a:solidFill>
              </a:rPr>
              <a:t>線形フィルタ，</a:t>
            </a:r>
            <a:r>
              <a:rPr lang="ja-JP" altLang="en-US" sz="1800" dirty="0"/>
              <a:t>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0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アンケート</a:t>
            </a:r>
            <a:r>
              <a:rPr lang="ja-JP" altLang="en-US" sz="3200" dirty="0"/>
              <a:t>結果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回答率 </a:t>
            </a:r>
            <a:r>
              <a:rPr kumimoji="1" lang="en-US" altLang="ja-JP" dirty="0" smtClean="0"/>
              <a:t>60%</a:t>
            </a:r>
          </a:p>
          <a:p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回、</a:t>
            </a:r>
            <a:r>
              <a:rPr kumimoji="1" lang="en-US" altLang="ja-JP" dirty="0" smtClean="0"/>
              <a:t>13</a:t>
            </a:r>
            <a:r>
              <a:rPr kumimoji="1" lang="ja-JP" altLang="en-US" dirty="0" smtClean="0"/>
              <a:t>回について</a:t>
            </a:r>
            <a:endParaRPr kumimoji="1" lang="en-US" altLang="ja-JP" dirty="0" smtClean="0"/>
          </a:p>
          <a:p>
            <a:pPr lvl="1"/>
            <a:r>
              <a:rPr kumimoji="1" lang="ja-JP" altLang="en-US" sz="2000" dirty="0" smtClean="0"/>
              <a:t>座学</a:t>
            </a:r>
            <a:r>
              <a:rPr kumimoji="1" lang="en-US" altLang="ja-JP" sz="2000" dirty="0" smtClean="0"/>
              <a:t>8, </a:t>
            </a:r>
            <a:r>
              <a:rPr kumimoji="1" lang="ja-JP" altLang="en-US" sz="2000" dirty="0" smtClean="0"/>
              <a:t>演習</a:t>
            </a:r>
            <a:r>
              <a:rPr kumimoji="1" lang="en-US" altLang="ja-JP" sz="2000" dirty="0" smtClean="0"/>
              <a:t>38</a:t>
            </a:r>
          </a:p>
          <a:p>
            <a:pPr lvl="1"/>
            <a:r>
              <a:rPr kumimoji="1" lang="ja-JP" altLang="en-US" sz="2000" dirty="0" smtClean="0"/>
              <a:t>演習する方向で調整します</a:t>
            </a:r>
            <a:endParaRPr kumimoji="1" lang="en-US" altLang="ja-JP" sz="2000" dirty="0" smtClean="0"/>
          </a:p>
          <a:p>
            <a:pPr lvl="1"/>
            <a:r>
              <a:rPr lang="ja-JP" altLang="en-US" sz="2000" dirty="0" smtClean="0"/>
              <a:t>座学</a:t>
            </a:r>
            <a:r>
              <a:rPr lang="ja-JP" altLang="en-US" sz="2000" dirty="0"/>
              <a:t>希望</a:t>
            </a:r>
            <a:r>
              <a:rPr lang="ja-JP" altLang="en-US" sz="2000" dirty="0" smtClean="0"/>
              <a:t>の方すみません（圧縮に関する重要部分については</a:t>
            </a:r>
            <a:r>
              <a:rPr lang="en-US" altLang="ja-JP" sz="2000" dirty="0" smtClean="0"/>
              <a:t>PC</a:t>
            </a:r>
            <a:r>
              <a:rPr lang="ja-JP" altLang="en-US" sz="2000" dirty="0" smtClean="0"/>
              <a:t>室で講義します）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dirty="0" smtClean="0"/>
              <a:t>先鋭化</a:t>
            </a:r>
            <a:r>
              <a:rPr lang="ja-JP" altLang="en-US" dirty="0"/>
              <a:t>フィルタ</a:t>
            </a:r>
            <a:r>
              <a:rPr lang="ja-JP" altLang="en-US" dirty="0" smtClean="0"/>
              <a:t>について</a:t>
            </a:r>
            <a:endParaRPr lang="en-US" altLang="ja-JP" dirty="0" smtClean="0"/>
          </a:p>
          <a:p>
            <a:pPr lvl="1"/>
            <a:r>
              <a:rPr lang="ja-JP" altLang="en-US" sz="2000" dirty="0" smtClean="0"/>
              <a:t>元画像からラプラシアンフィルタをかけた結果を引くとよいです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正しい解答が多かったです</a:t>
            </a:r>
            <a:r>
              <a:rPr lang="en-US" altLang="ja-JP" sz="2000" dirty="0" smtClean="0"/>
              <a:t>(1/3 ~ 1/2</a:t>
            </a:r>
            <a:r>
              <a:rPr lang="ja-JP" altLang="en-US" sz="2000" dirty="0" smtClean="0"/>
              <a:t>くらい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（予想よりみんな理解しているなぁ。。。と）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1800" dirty="0" smtClean="0"/>
              <a:t>0 0 0     0  1  0         0 -1 0</a:t>
            </a:r>
          </a:p>
          <a:p>
            <a:pPr marL="0" indent="0">
              <a:buNone/>
            </a:pPr>
            <a:r>
              <a:rPr lang="en-US" altLang="ja-JP" sz="1800" dirty="0" smtClean="0"/>
              <a:t>0 1 0  -  1 -4 1    </a:t>
            </a:r>
            <a:r>
              <a:rPr lang="en-US" altLang="ja-JP" sz="1800" dirty="0" smtClean="0">
                <a:sym typeface="Wingdings" panose="05000000000000000000" pitchFamily="2" charset="2"/>
              </a:rPr>
              <a:t>  -1 5 -1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0 0 0      0 1  0         0 -1 0</a:t>
            </a:r>
          </a:p>
          <a:p>
            <a:pPr marL="457200" lvl="1" indent="0"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詳細解説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4045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講義の感想など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2000" dirty="0" smtClean="0"/>
              <a:t>教室が暗い</a:t>
            </a:r>
            <a:r>
              <a:rPr lang="ja-JP" altLang="en-US" sz="2000" dirty="0"/>
              <a:t>と</a:t>
            </a:r>
            <a:r>
              <a:rPr lang="ja-JP" altLang="en-US" sz="2000" dirty="0" smtClean="0"/>
              <a:t>眠い</a:t>
            </a:r>
            <a:r>
              <a:rPr lang="en-US" altLang="ja-JP" sz="2000" dirty="0" smtClean="0"/>
              <a:t>x 2</a:t>
            </a:r>
          </a:p>
          <a:p>
            <a:r>
              <a:rPr lang="ja-JP" altLang="en-US" sz="2000" dirty="0" smtClean="0"/>
              <a:t>論文の紹介はよい</a:t>
            </a:r>
            <a:endParaRPr lang="ja-JP" altLang="en-US" sz="2000" dirty="0"/>
          </a:p>
          <a:p>
            <a:r>
              <a:rPr lang="en-US" altLang="ja-JP" sz="2000" dirty="0"/>
              <a:t>2</a:t>
            </a:r>
            <a:r>
              <a:rPr lang="ja-JP" altLang="en-US" sz="2000" dirty="0"/>
              <a:t>変数微分の説明をもう少しゆっくりして</a:t>
            </a:r>
            <a:r>
              <a:rPr lang="ja-JP" altLang="en-US" sz="2000" dirty="0" smtClean="0"/>
              <a:t>欲しかった</a:t>
            </a:r>
            <a:r>
              <a:rPr lang="en-US" altLang="ja-JP" sz="2000" dirty="0" smtClean="0"/>
              <a:t>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やります</a:t>
            </a:r>
            <a:endParaRPr lang="ja-JP" altLang="en-US" sz="2000" dirty="0"/>
          </a:p>
          <a:p>
            <a:r>
              <a:rPr lang="ja-JP" altLang="en-US" sz="2000" dirty="0" smtClean="0"/>
              <a:t>フィルター</a:t>
            </a:r>
            <a:r>
              <a:rPr lang="ja-JP" altLang="en-US" sz="2000" dirty="0"/>
              <a:t>の部分で若干置いて</a:t>
            </a:r>
            <a:r>
              <a:rPr lang="ja-JP" altLang="en-US" sz="2000" dirty="0" smtClean="0"/>
              <a:t>かれた </a:t>
            </a:r>
            <a:endParaRPr lang="ja-JP" altLang="en-US" sz="2000" dirty="0"/>
          </a:p>
          <a:p>
            <a:r>
              <a:rPr lang="ja-JP" altLang="en-US" sz="2000" dirty="0" smtClean="0"/>
              <a:t>練習問題も</a:t>
            </a:r>
            <a:r>
              <a:rPr lang="ja-JP" altLang="en-US" sz="2000" dirty="0"/>
              <a:t>時間が</a:t>
            </a:r>
            <a:r>
              <a:rPr lang="ja-JP" altLang="en-US" sz="2000" dirty="0" smtClean="0"/>
              <a:t>あれば解いてほしい</a:t>
            </a:r>
            <a:endParaRPr lang="ja-JP" altLang="en-US" sz="2000" dirty="0"/>
          </a:p>
          <a:p>
            <a:r>
              <a:rPr lang="en-US" altLang="ja-JP" sz="2000" dirty="0" smtClean="0"/>
              <a:t>Seam carving </a:t>
            </a:r>
            <a:r>
              <a:rPr lang="ja-JP" altLang="en-US" sz="2000" dirty="0" smtClean="0"/>
              <a:t>の重要</a:t>
            </a:r>
            <a:r>
              <a:rPr lang="ja-JP" altLang="en-US" sz="2000" dirty="0"/>
              <a:t>度合いの評価</a:t>
            </a:r>
            <a:r>
              <a:rPr lang="ja-JP" altLang="en-US" sz="2000" dirty="0" smtClean="0"/>
              <a:t>方法は？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説明</a:t>
            </a:r>
            <a:endParaRPr lang="ja-JP" altLang="en-US" sz="2000" dirty="0"/>
          </a:p>
          <a:p>
            <a:r>
              <a:rPr lang="ja-JP" altLang="en-US" sz="2000" dirty="0" smtClean="0"/>
              <a:t>生協</a:t>
            </a:r>
            <a:r>
              <a:rPr lang="ja-JP" altLang="en-US" sz="2000" dirty="0"/>
              <a:t>に教科書売って</a:t>
            </a:r>
            <a:r>
              <a:rPr lang="ja-JP" altLang="en-US" sz="2000" dirty="0" smtClean="0"/>
              <a:t>なかった </a:t>
            </a:r>
            <a:r>
              <a:rPr lang="en-US" altLang="ja-JP" sz="2000" dirty="0" smtClean="0">
                <a:sym typeface="Wingdings" panose="05000000000000000000" pitchFamily="2" charset="2"/>
              </a:rPr>
              <a:t></a:t>
            </a:r>
            <a:r>
              <a:rPr lang="ja-JP" altLang="en-US" sz="2000" dirty="0" smtClean="0">
                <a:sym typeface="Wingdings" panose="05000000000000000000" pitchFamily="2" charset="2"/>
              </a:rPr>
              <a:t>注文しました（すみません</a:t>
            </a:r>
            <a:r>
              <a:rPr lang="ja-JP" altLang="en-US" sz="2000" dirty="0" err="1" smtClean="0">
                <a:sym typeface="Wingdings" panose="05000000000000000000" pitchFamily="2" charset="2"/>
              </a:rPr>
              <a:t>。。。</a:t>
            </a:r>
            <a:r>
              <a:rPr lang="ja-JP" altLang="en-US" sz="2000" dirty="0" smtClean="0">
                <a:sym typeface="Wingdings" panose="05000000000000000000" pitchFamily="2" charset="2"/>
              </a:rPr>
              <a:t>）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15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189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en-US" altLang="ja-JP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32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前回の講義中に適当に流した勾配の話</a:t>
            </a:r>
            <a:r>
              <a:rPr lang="en-US" altLang="ja-JP" sz="32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9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5242" y="365126"/>
            <a:ext cx="11220961" cy="73327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フィルタ処理２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5242" y="1343722"/>
            <a:ext cx="11220961" cy="52968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dirty="0" smtClean="0"/>
              <a:t>復習 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空間フィルタ（非線形）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endParaRPr lang="en-US" altLang="ja-JP" smtClean="0"/>
          </a:p>
          <a:p>
            <a:pPr>
              <a:spcBef>
                <a:spcPts val="1200"/>
              </a:spcBef>
            </a:pPr>
            <a:r>
              <a:rPr lang="ja-JP" altLang="en-US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/>
              <a:t>画像</a:t>
            </a:r>
            <a:r>
              <a:rPr lang="ja-JP" altLang="en-US" dirty="0" smtClean="0"/>
              <a:t>の</a:t>
            </a:r>
            <a:r>
              <a:rPr lang="ja-JP" altLang="en-US" dirty="0"/>
              <a:t>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/>
              <a:t>周波数フィルタ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エッジ保存平滑化</a:t>
            </a:r>
            <a:r>
              <a:rPr lang="ja-JP" altLang="en-US" dirty="0"/>
              <a:t>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ja-JP" altLang="en-US" sz="2400" b="1" dirty="0" smtClean="0"/>
                  <a:t>平均と分散</a:t>
                </a:r>
                <a:endParaRPr kumimoji="1"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973</Words>
  <Application>Microsoft Office PowerPoint</Application>
  <PresentationFormat>ワイド画面</PresentationFormat>
  <Paragraphs>206</Paragraphs>
  <Slides>19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デジタルメディア処理2</vt:lpstr>
      <vt:lpstr>デジタルメディア処理２、2017（前期）</vt:lpstr>
      <vt:lpstr>アンケート結果</vt:lpstr>
      <vt:lpstr>講義の感想など</vt:lpstr>
      <vt:lpstr>PowerPoint プレゼンテーション</vt:lpstr>
      <vt:lpstr>Contents : フィルタ処理２</vt:lpstr>
      <vt:lpstr>空間フィルタ（非線形）</vt:lpstr>
      <vt:lpstr>エッジ保存平滑化フィルタ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188</cp:revision>
  <cp:lastPrinted>2017-05-11T08:09:22Z</cp:lastPrinted>
  <dcterms:created xsi:type="dcterms:W3CDTF">2017-01-19T02:23:36Z</dcterms:created>
  <dcterms:modified xsi:type="dcterms:W3CDTF">2017-05-11T08:09:27Z</dcterms:modified>
</cp:coreProperties>
</file>